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08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023F6-66B3-4E61-BC03-84C259A9BC4E}" type="datetimeFigureOut">
              <a:rPr lang="ru-RU" smtClean="0"/>
              <a:t>02.11.2019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2CABB-6809-488C-8503-3F8AB1146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0979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023F6-66B3-4E61-BC03-84C259A9BC4E}" type="datetimeFigureOut">
              <a:rPr lang="ru-RU" smtClean="0"/>
              <a:t>02.11.2019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2CABB-6809-488C-8503-3F8AB1146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8166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023F6-66B3-4E61-BC03-84C259A9BC4E}" type="datetimeFigureOut">
              <a:rPr lang="ru-RU" smtClean="0"/>
              <a:t>02.11.2019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2CABB-6809-488C-8503-3F8AB1146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542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023F6-66B3-4E61-BC03-84C259A9BC4E}" type="datetimeFigureOut">
              <a:rPr lang="ru-RU" smtClean="0"/>
              <a:t>02.11.2019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2CABB-6809-488C-8503-3F8AB1146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1439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023F6-66B3-4E61-BC03-84C259A9BC4E}" type="datetimeFigureOut">
              <a:rPr lang="ru-RU" smtClean="0"/>
              <a:t>02.11.2019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2CABB-6809-488C-8503-3F8AB1146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1065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023F6-66B3-4E61-BC03-84C259A9BC4E}" type="datetimeFigureOut">
              <a:rPr lang="ru-RU" smtClean="0"/>
              <a:t>02.11.2019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2CABB-6809-488C-8503-3F8AB1146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5657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023F6-66B3-4E61-BC03-84C259A9BC4E}" type="datetimeFigureOut">
              <a:rPr lang="ru-RU" smtClean="0"/>
              <a:t>02.11.2019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2CABB-6809-488C-8503-3F8AB1146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6283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023F6-66B3-4E61-BC03-84C259A9BC4E}" type="datetimeFigureOut">
              <a:rPr lang="ru-RU" smtClean="0"/>
              <a:t>02.11.2019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2CABB-6809-488C-8503-3F8AB1146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1351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023F6-66B3-4E61-BC03-84C259A9BC4E}" type="datetimeFigureOut">
              <a:rPr lang="ru-RU" smtClean="0"/>
              <a:t>02.11.2019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2CABB-6809-488C-8503-3F8AB1146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9456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023F6-66B3-4E61-BC03-84C259A9BC4E}" type="datetimeFigureOut">
              <a:rPr lang="ru-RU" smtClean="0"/>
              <a:t>02.11.2019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2CABB-6809-488C-8503-3F8AB1146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2444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023F6-66B3-4E61-BC03-84C259A9BC4E}" type="datetimeFigureOut">
              <a:rPr lang="ru-RU" smtClean="0"/>
              <a:t>02.11.2019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2CABB-6809-488C-8503-3F8AB1146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6782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6023F6-66B3-4E61-BC03-84C259A9BC4E}" type="datetimeFigureOut">
              <a:rPr lang="ru-RU" smtClean="0"/>
              <a:t>02.11.2019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42CABB-6809-488C-8503-3F8AB1146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2547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1086688" y="5425561"/>
            <a:ext cx="3517086" cy="98442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600" b="1" dirty="0" smtClean="0">
                <a:effectLst/>
                <a:latin typeface="Segoe UI Semibold" panose="020B0702040204020203" pitchFamily="34" charset="0"/>
                <a:ea typeface="Calibri" panose="020F0502020204030204" pitchFamily="34" charset="0"/>
              </a:rPr>
              <a:t>Структурное подразделение</a:t>
            </a:r>
            <a:br>
              <a:rPr lang="ru-RU" sz="1600" b="1" dirty="0" smtClean="0">
                <a:effectLst/>
                <a:latin typeface="Segoe UI Semibold" panose="020B0702040204020203" pitchFamily="34" charset="0"/>
                <a:ea typeface="Calibri" panose="020F0502020204030204" pitchFamily="34" charset="0"/>
              </a:rPr>
            </a:br>
            <a:r>
              <a:rPr lang="ru-RU" sz="1600" b="1" dirty="0" smtClean="0">
                <a:effectLst/>
                <a:latin typeface="Segoe UI Semibold" panose="020B0702040204020203" pitchFamily="34" charset="0"/>
                <a:ea typeface="Calibri" panose="020F0502020204030204" pitchFamily="34" charset="0"/>
              </a:rPr>
              <a:t>МАОУ </a:t>
            </a:r>
            <a:r>
              <a:rPr lang="ru-RU" sz="1600" b="1" dirty="0" err="1" smtClean="0">
                <a:effectLst/>
                <a:latin typeface="Segoe UI Semibold" panose="020B0702040204020203" pitchFamily="34" charset="0"/>
                <a:ea typeface="Calibri" panose="020F0502020204030204" pitchFamily="34" charset="0"/>
              </a:rPr>
              <a:t>Сорокинской</a:t>
            </a:r>
            <a:r>
              <a:rPr lang="ru-RU" sz="1600" b="1" dirty="0" smtClean="0">
                <a:effectLst/>
                <a:latin typeface="Segoe UI Semibold" panose="020B0702040204020203" pitchFamily="34" charset="0"/>
                <a:ea typeface="Calibri" panose="020F0502020204030204" pitchFamily="34" charset="0"/>
              </a:rPr>
              <a:t> СОШ № 3</a:t>
            </a:r>
            <a:br>
              <a:rPr lang="ru-RU" sz="1600" b="1" dirty="0" smtClean="0">
                <a:effectLst/>
                <a:latin typeface="Segoe UI Semibold" panose="020B0702040204020203" pitchFamily="34" charset="0"/>
                <a:ea typeface="Calibri" panose="020F0502020204030204" pitchFamily="34" charset="0"/>
              </a:rPr>
            </a:br>
            <a:r>
              <a:rPr lang="ru-RU" sz="1600" b="1" dirty="0" smtClean="0">
                <a:effectLst/>
                <a:latin typeface="Segoe UI Semibold" panose="020B07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Покровский детский сад  </a:t>
            </a:r>
            <a:br>
              <a:rPr lang="ru-RU" sz="1600" b="1" dirty="0" smtClean="0">
                <a:effectLst/>
                <a:latin typeface="Segoe UI Semibold" panose="020B07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effectLst/>
                <a:latin typeface="Segoe UI Semibold" panose="020B07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600" b="1" dirty="0" smtClean="0">
                <a:effectLst/>
                <a:latin typeface="Segoe UI Semibold" panose="020B07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latin typeface="Segoe UI Semibold" panose="020B07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2019г</a:t>
            </a:r>
            <a:endParaRPr lang="ru-RU" sz="1600" dirty="0">
              <a:latin typeface="Segoe UI Semibold" panose="020B0702040204020203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4294967295"/>
          </p:nvPr>
        </p:nvSpPr>
        <p:spPr>
          <a:xfrm>
            <a:off x="5945659" y="193589"/>
            <a:ext cx="6172200" cy="48736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800" b="1" dirty="0"/>
              <a:t>Каникулярная </a:t>
            </a:r>
            <a:r>
              <a:rPr lang="ru-RU" sz="1800" b="1" dirty="0" smtClean="0"/>
              <a:t>сессия</a:t>
            </a:r>
          </a:p>
          <a:p>
            <a:pPr marL="0" indent="0" algn="ctr">
              <a:buNone/>
            </a:pPr>
            <a:r>
              <a:rPr lang="ru-RU" sz="1800" b="1" dirty="0"/>
              <a:t>Марафон  открытых консультаций 02.11.2019 г</a:t>
            </a:r>
            <a:r>
              <a:rPr lang="ru-RU" sz="1800" b="1" dirty="0" smtClean="0"/>
              <a:t>.</a:t>
            </a:r>
          </a:p>
          <a:p>
            <a:pPr marL="0" indent="0" algn="ctr">
              <a:buNone/>
            </a:pPr>
            <a:endParaRPr lang="ru-RU" sz="18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19" y="1685582"/>
            <a:ext cx="5016846" cy="3575222"/>
          </a:xfrm>
          <a:prstGeom prst="rect">
            <a:avLst/>
          </a:prstGeom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6386556"/>
              </p:ext>
            </p:extLst>
          </p:nvPr>
        </p:nvGraphicFramePr>
        <p:xfrm>
          <a:off x="6145621" y="972065"/>
          <a:ext cx="5791007" cy="5520830"/>
        </p:xfrm>
        <a:graphic>
          <a:graphicData uri="http://schemas.openxmlformats.org/drawingml/2006/table">
            <a:tbl>
              <a:tblPr firstRow="1" firstCol="1" bandRow="1"/>
              <a:tblGrid>
                <a:gridCol w="852485"/>
                <a:gridCol w="2170608"/>
                <a:gridCol w="733167"/>
                <a:gridCol w="1169773"/>
                <a:gridCol w="864974"/>
              </a:tblGrid>
              <a:tr h="3562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ДАТА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3" marR="397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Наименование мероприятия/формат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3" marR="397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Участники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3" marR="397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Проект НПО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3" marR="397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Кураторы/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ответственные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3" marR="397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8419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02.11.2019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3" marR="397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1.Какова специфика образовательного процесса в моей школе/детском саду?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 практикум/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3" marR="397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Родители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3" marR="397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Проект «Поддержка семей, имеющих детей»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«Мой </a:t>
                      </a: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детский сад»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3" marR="397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Ст.воспитатель</a:t>
                      </a:r>
                      <a:endParaRPr lang="ru-RU" sz="9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Балабас Ю.В.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3" marR="397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2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2.Во что лучше играть  с ребенком в зависимости от  возраста?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3" marR="397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«Развитие»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3" marR="397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Воспитатель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Великая А.И.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3" marR="397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84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3.Как уберечь ребенка  от инфекций?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Как  сохранить зрение?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Как избежать переутомления и помочь  ребенку восстановить силы?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3" marR="397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«Здоровье»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3" marR="397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Воспитатель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Великая А.И.</a:t>
                      </a:r>
                      <a:endParaRPr lang="ru-RU" sz="9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3" marR="397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9859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3" marR="397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4.Как вызвать  у ребенка доверие и желание делиться своими переживаниями?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Как правильно  наказывать ребенка и нужно ли   это делать?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Как справиться с детской истерикой?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/мастер –классы /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3" marR="397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3" marR="397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«Воспитание»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3" marR="397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Воспитатель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Великая А.И.</a:t>
                      </a:r>
                      <a:endParaRPr lang="ru-RU" sz="9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3" marR="397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57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5.Как замотивировать детей на интересные и полезные дела?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Как правильно организовать досуг с ребенком?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/рекомендации /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3" marR="397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«Развитие»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3" marR="397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Воспитатель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Великая А.И.</a:t>
                      </a:r>
                      <a:endParaRPr kumimoji="0" lang="ru-RU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3" marR="397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96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6.Как научиться разговаривать с детьми  на одном языке?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Как выстроить с ними доверительные отношения?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/рекомендации/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3" marR="397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«Гармония в семье»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3" marR="397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Воспитатель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Великая А.И.</a:t>
                      </a:r>
                      <a:endParaRPr lang="ru-RU" sz="9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3" marR="397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07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3" marR="397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7.Какие новшества ожидают  детей   и родителей благодаря реализации НПО?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 практикум/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3" marR="397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«Нацпроект»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3" marR="397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Ст.воспитатель</a:t>
                      </a:r>
                      <a:endParaRPr lang="ru-RU" sz="9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Балабас Ю.В.</a:t>
                      </a:r>
                      <a:endParaRPr lang="ru-RU" sz="9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3" marR="397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785" y="193589"/>
            <a:ext cx="3798115" cy="126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08442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209</Words>
  <Application>Microsoft Office PowerPoint</Application>
  <PresentationFormat>Широкоэкранный</PresentationFormat>
  <Paragraphs>54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Segoe UI Semibold</vt:lpstr>
      <vt:lpstr>Times New Roman</vt:lpstr>
      <vt:lpstr>Тема Office</vt:lpstr>
      <vt:lpstr>Структурное подразделение МАОУ Сорокинской СОШ № 3  Покровский детский сад    2019г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Структурное подразделение МАОУ Сорокинской СОШ № 3  Покровский детский сад</dc:title>
  <dc:creator>Юля</dc:creator>
  <cp:lastModifiedBy>Юля</cp:lastModifiedBy>
  <cp:revision>4</cp:revision>
  <dcterms:created xsi:type="dcterms:W3CDTF">2019-11-02T04:42:58Z</dcterms:created>
  <dcterms:modified xsi:type="dcterms:W3CDTF">2019-11-02T05:02:38Z</dcterms:modified>
</cp:coreProperties>
</file>